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409" r:id="rId3"/>
    <p:sldId id="329" r:id="rId4"/>
    <p:sldId id="42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88029" autoAdjust="0"/>
  </p:normalViewPr>
  <p:slideViewPr>
    <p:cSldViewPr snapToGrid="0">
      <p:cViewPr varScale="1">
        <p:scale>
          <a:sx n="64" d="100"/>
          <a:sy n="64" d="100"/>
        </p:scale>
        <p:origin x="1002" y="78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7/7/2021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79159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https://news.sky.com/story/professor-chris-whitty-man-filmed-harassing-chief-medical-officer-apologises-12346031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7005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79067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noProof="1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DT25: Digital footprint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984F5DA8-7FFE-45E6-9146-2AFB3870AA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8607" r="8607"/>
          <a:stretch>
            <a:fillRect/>
          </a:stretch>
        </p:blipFill>
        <p:spPr>
          <a:xfrm>
            <a:off x="-11284" y="1"/>
            <a:ext cx="7815636" cy="667702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B3B07E5-F627-4C97-9E91-00CEDC6BFB9A}"/>
              </a:ext>
            </a:extLst>
          </p:cNvPr>
          <p:cNvSpPr/>
          <p:nvPr/>
        </p:nvSpPr>
        <p:spPr>
          <a:xfrm>
            <a:off x="157164" y="123476"/>
            <a:ext cx="4972050" cy="1358947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Name:……………………………….........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Class: ………………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Date: …………….....</a:t>
            </a:r>
          </a:p>
        </p:txBody>
      </p:sp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Starter</a:t>
            </a:r>
          </a:p>
          <a:p>
            <a:r>
              <a:rPr lang="en-GB" dirty="0">
                <a:latin typeface="+mj-lt"/>
              </a:rPr>
              <a:t>Identify and describe the two different types of digital footprint.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F3285AC-D178-4970-A012-BD1D59E483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509726"/>
              </p:ext>
            </p:extLst>
          </p:nvPr>
        </p:nvGraphicFramePr>
        <p:xfrm>
          <a:off x="1867109" y="944519"/>
          <a:ext cx="8128000" cy="3840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45430077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9018777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+mj-lt"/>
                        </a:rPr>
                        <a:t>Type:</a:t>
                      </a:r>
                    </a:p>
                    <a:p>
                      <a:endParaRPr lang="en-GB" b="1" dirty="0">
                        <a:latin typeface="+mj-lt"/>
                      </a:endParaRPr>
                    </a:p>
                    <a:p>
                      <a:endParaRPr lang="en-GB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+mj-lt"/>
                        </a:rPr>
                        <a:t>Type: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026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+mj-lt"/>
                        </a:rPr>
                        <a:t>Description:</a:t>
                      </a:r>
                    </a:p>
                    <a:p>
                      <a:endParaRPr lang="en-GB" b="1" dirty="0">
                        <a:latin typeface="+mj-lt"/>
                      </a:endParaRPr>
                    </a:p>
                    <a:p>
                      <a:endParaRPr lang="en-GB" b="1" dirty="0">
                        <a:latin typeface="+mj-lt"/>
                      </a:endParaRPr>
                    </a:p>
                    <a:p>
                      <a:endParaRPr lang="en-GB" b="1" dirty="0">
                        <a:latin typeface="+mj-lt"/>
                      </a:endParaRPr>
                    </a:p>
                    <a:p>
                      <a:endParaRPr lang="en-GB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+mj-lt"/>
                        </a:rPr>
                        <a:t>Description: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783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+mj-lt"/>
                        </a:rPr>
                        <a:t>Example:</a:t>
                      </a:r>
                    </a:p>
                    <a:p>
                      <a:endParaRPr lang="en-GB" b="1" dirty="0">
                        <a:latin typeface="+mj-lt"/>
                      </a:endParaRPr>
                    </a:p>
                    <a:p>
                      <a:endParaRPr lang="en-GB" b="1" dirty="0">
                        <a:latin typeface="+mj-lt"/>
                      </a:endParaRPr>
                    </a:p>
                    <a:p>
                      <a:endParaRPr lang="en-GB" b="1" dirty="0">
                        <a:latin typeface="+mj-lt"/>
                      </a:endParaRPr>
                    </a:p>
                    <a:p>
                      <a:endParaRPr lang="en-GB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+mj-lt"/>
                        </a:rPr>
                        <a:t>Example: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24148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291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20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Employment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11545566" y="6714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6" name="Rectangle 5"/>
          <p:cNvSpPr/>
          <p:nvPr/>
        </p:nvSpPr>
        <p:spPr>
          <a:xfrm>
            <a:off x="6985415" y="575255"/>
            <a:ext cx="5030372" cy="37454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Key questions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6985416" y="1036920"/>
            <a:ext cx="5030370" cy="203145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Identify how current or future employers might look at an employee or candidates digital footprint.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99D7224-59A7-4C47-9863-B56C3E76BED7}"/>
              </a:ext>
            </a:extLst>
          </p:cNvPr>
          <p:cNvSpPr/>
          <p:nvPr/>
        </p:nvSpPr>
        <p:spPr>
          <a:xfrm>
            <a:off x="6985415" y="3177914"/>
            <a:ext cx="5030371" cy="340276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potential impact of leaving a digital footprint?</a:t>
            </a:r>
          </a:p>
          <a:p>
            <a:pPr algn="ctr"/>
            <a:endParaRPr lang="en-GB" sz="1600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3172C36-CDFE-4485-B65B-01E875A7E858}"/>
              </a:ext>
            </a:extLst>
          </p:cNvPr>
          <p:cNvSpPr/>
          <p:nvPr/>
        </p:nvSpPr>
        <p:spPr>
          <a:xfrm>
            <a:off x="176214" y="3762530"/>
            <a:ext cx="6689283" cy="281815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Read the article in the notes section below and answer the following question.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What happened and what were the consequences for the person(s) involved?</a:t>
            </a: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0981D5A-EDDC-4FA8-BEB9-406FCCBC7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810" y="590253"/>
            <a:ext cx="5175276" cy="307007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50889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203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Businesses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11545566" y="6714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6" name="Rectangle 5"/>
          <p:cNvSpPr/>
          <p:nvPr/>
        </p:nvSpPr>
        <p:spPr>
          <a:xfrm>
            <a:off x="5801193" y="575255"/>
            <a:ext cx="6214594" cy="37454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Key questions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5801193" y="1036920"/>
            <a:ext cx="6214593" cy="203145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When users browse the internet, the data is stored using a cookie.</a:t>
            </a:r>
          </a:p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purpose of a cookie?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99D7224-59A7-4C47-9863-B56C3E76BED7}"/>
              </a:ext>
            </a:extLst>
          </p:cNvPr>
          <p:cNvSpPr/>
          <p:nvPr/>
        </p:nvSpPr>
        <p:spPr>
          <a:xfrm>
            <a:off x="5801194" y="3177914"/>
            <a:ext cx="6214594" cy="340276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How can users tell if their cookies have been used to target them?</a:t>
            </a:r>
          </a:p>
          <a:p>
            <a:pPr algn="ctr"/>
            <a:endParaRPr lang="en-GB" sz="1600" u="sng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A0F349-5B2B-44B7-9652-628FF24569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1" y="593522"/>
            <a:ext cx="5410699" cy="35137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EF590A3-5402-47C9-A970-912728A59E8E}"/>
              </a:ext>
            </a:extLst>
          </p:cNvPr>
          <p:cNvSpPr/>
          <p:nvPr/>
        </p:nvSpPr>
        <p:spPr>
          <a:xfrm>
            <a:off x="176215" y="4347148"/>
            <a:ext cx="5410700" cy="223353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Why might security services look at someone’s digital footprint to gather information?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4751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173</Words>
  <Application>Microsoft Office PowerPoint</Application>
  <PresentationFormat>Widescreen</PresentationFormat>
  <Paragraphs>39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Lucida Sans Typewriter</vt:lpstr>
      <vt:lpstr>Times New Roman</vt:lpstr>
      <vt:lpstr>Tw Cen MT</vt:lpstr>
      <vt:lpstr>Office Theme</vt:lpstr>
      <vt:lpstr>WJEC GCSE Digital Technology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2021-07-07T10:27:49Z</dcterms:modified>
</cp:coreProperties>
</file>